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5" r:id="rId3"/>
    <p:sldId id="266" r:id="rId4"/>
    <p:sldId id="267" r:id="rId5"/>
    <p:sldId id="268" r:id="rId6"/>
    <p:sldId id="269" r:id="rId7"/>
    <p:sldId id="270" r:id="rId8"/>
    <p:sldId id="271" r:id="rId9"/>
  </p:sldIdLst>
  <p:sldSz cx="12192000" cy="6858000"/>
  <p:notesSz cx="7007225" cy="92884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6">
          <p15:clr>
            <a:srgbClr val="A4A3A4"/>
          </p15:clr>
        </p15:guide>
        <p15:guide id="2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6" y="327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926"/>
        <p:guide pos="22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lair Thompson" userId="cf522709850e8d32" providerId="LiveId" clId="{C5EF2A02-08A2-436B-B8E7-327A0E630D8B}"/>
    <pc:docChg chg="modSld sldOrd">
      <pc:chgData name="Blair Thompson" userId="cf522709850e8d32" providerId="LiveId" clId="{C5EF2A02-08A2-436B-B8E7-327A0E630D8B}" dt="2026-04-20T12:53:44.885" v="1"/>
      <pc:docMkLst>
        <pc:docMk/>
      </pc:docMkLst>
      <pc:sldChg chg="ord">
        <pc:chgData name="Blair Thompson" userId="cf522709850e8d32" providerId="LiveId" clId="{C5EF2A02-08A2-436B-B8E7-327A0E630D8B}" dt="2026-04-20T12:53:44.885" v="1"/>
        <pc:sldMkLst>
          <pc:docMk/>
          <pc:sldMk cId="3700720859" sldId="266"/>
        </pc:sldMkLst>
      </pc:sldChg>
    </pc:docChg>
  </pc:docChgLst>
  <pc:docChgLst>
    <pc:chgData name="Blair Thompson" userId="4b198e61-cf10-4bda-80ed-4edd7e224df1" providerId="ADAL" clId="{780A9F50-E955-4AB6-AC0C-5150DFED2E98}"/>
    <pc:docChg chg="modSld">
      <pc:chgData name="Blair Thompson" userId="4b198e61-cf10-4bda-80ed-4edd7e224df1" providerId="ADAL" clId="{780A9F50-E955-4AB6-AC0C-5150DFED2E98}" dt="2026-03-31T08:53:18.571" v="0" actId="6549"/>
      <pc:docMkLst>
        <pc:docMk/>
      </pc:docMkLst>
      <pc:sldChg chg="modSp mod">
        <pc:chgData name="Blair Thompson" userId="4b198e61-cf10-4bda-80ed-4edd7e224df1" providerId="ADAL" clId="{780A9F50-E955-4AB6-AC0C-5150DFED2E98}" dt="2026-03-31T08:53:18.571" v="0" actId="6549"/>
        <pc:sldMkLst>
          <pc:docMk/>
          <pc:sldMk cId="0" sldId="256"/>
        </pc:sldMkLst>
        <pc:spChg chg="mod">
          <ac:chgData name="Blair Thompson" userId="4b198e61-cf10-4bda-80ed-4edd7e224df1" providerId="ADAL" clId="{780A9F50-E955-4AB6-AC0C-5150DFED2E98}" dt="2026-03-31T08:53:18.571" v="0" actId="6549"/>
          <ac:spMkLst>
            <pc:docMk/>
            <pc:sldMk cId="0" sldId="256"/>
            <ac:spMk id="3075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6888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13" tIns="46557" rIns="93113" bIns="46557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Calibri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968750" y="0"/>
            <a:ext cx="3036888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13" tIns="46557" rIns="93113" bIns="46557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Calibri" pitchFamily="34" charset="0"/>
              </a:defRPr>
            </a:lvl1pPr>
          </a:lstStyle>
          <a:p>
            <a:fld id="{E6EBC439-49F8-4160-9AC4-65F9E2BB7296}" type="datetimeFigureOut">
              <a:rPr lang="en-US"/>
              <a:pPr/>
              <a:t>4/20/2026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821738"/>
            <a:ext cx="3036888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13" tIns="46557" rIns="93113" bIns="46557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Calibri" pitchFamily="34" charset="0"/>
              </a:defRPr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968750" y="8821738"/>
            <a:ext cx="3036888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13" tIns="46557" rIns="93113" bIns="46557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Calibri" pitchFamily="34" charset="0"/>
              </a:defRPr>
            </a:lvl1pPr>
          </a:lstStyle>
          <a:p>
            <a:fld id="{CFAE35EC-1106-4143-B90A-33E27647261B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22487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6888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13" tIns="46557" rIns="93113" bIns="46557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968750" y="0"/>
            <a:ext cx="3036888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13" tIns="46557" rIns="93113" bIns="46557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58846828-53D9-46E3-B76A-B67E093334F5}" type="datetimeFigureOut">
              <a:rPr lang="en-US"/>
              <a:pPr/>
              <a:t>4/20/2026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6913"/>
            <a:ext cx="6189663" cy="3482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0088" y="4411663"/>
            <a:ext cx="5607050" cy="417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13" tIns="46557" rIns="93113" bIns="4655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   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821738"/>
            <a:ext cx="3036888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13" tIns="46557" rIns="93113" bIns="46557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968750" y="8821738"/>
            <a:ext cx="3036888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13" tIns="46557" rIns="93113" bIns="46557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72299669-9BC9-43EC-B95F-FA2DB053A73C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49832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buFont typeface="Arial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9575" y="696913"/>
            <a:ext cx="6189663" cy="34829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GB"/>
              <a:t>Introductions</a:t>
            </a:r>
          </a:p>
          <a:p>
            <a:pPr>
              <a:spcBef>
                <a:spcPct val="0"/>
              </a:spcBef>
            </a:pPr>
            <a:r>
              <a:rPr lang="en-GB"/>
              <a:t>Fire Exits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238" indent="-2921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3638" indent="-231775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8775" indent="-231775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5500" indent="-233363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2700" indent="-233363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9900" indent="-233363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7100" indent="-233363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4300" indent="-233363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B40F627-E562-4756-B373-E8BB2FC576E3}" type="slidenum">
              <a:rPr lang="en-GB"/>
              <a:pPr eaLnBrk="1" hangingPunct="1"/>
              <a:t>1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60000" y="1990800"/>
            <a:ext cx="7920000" cy="936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GB" baseline="0">
                <a:latin typeface="+mn-lt"/>
              </a:defRPr>
            </a:lvl1pPr>
          </a:lstStyle>
          <a:p>
            <a:pPr marL="0" lvl="0" indent="0" fontAlgn="base">
              <a:spcBef>
                <a:spcPct val="20000"/>
              </a:spcBef>
              <a:spcAft>
                <a:spcPct val="0"/>
              </a:spcAft>
            </a:pPr>
            <a:r>
              <a:rPr lang="en-US"/>
              <a:t>Presentation title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60000" y="2923200"/>
            <a:ext cx="8304000" cy="2376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None/>
              <a:defRPr lang="en-GB" sz="2000">
                <a:solidFill>
                  <a:srgbClr val="002542"/>
                </a:solidFill>
              </a:defRPr>
            </a:lvl1pPr>
          </a:lstStyle>
          <a:p>
            <a:pPr marL="0" lvl="0" indent="0" fontAlgn="base">
              <a:spcAft>
                <a:spcPct val="0"/>
              </a:spcAft>
            </a:pPr>
            <a:r>
              <a:rPr lang="en-US"/>
              <a:t>Presentation Intro</a:t>
            </a:r>
            <a:endParaRPr lang="en-GB"/>
          </a:p>
        </p:txBody>
      </p:sp>
      <p:pic>
        <p:nvPicPr>
          <p:cNvPr id="8" name="UOG Logo" descr="UoG_keyline_regular_lockup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238"/>
            <a:ext cx="3285067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npriling People Graphic" descr="INSPIRING PEOPLE BOX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7" y="5589589"/>
            <a:ext cx="3217335" cy="106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380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_Custom Layout">
    <p:bg>
      <p:bgPr>
        <a:solidFill>
          <a:srgbClr val="4B3B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0000" y="475200"/>
            <a:ext cx="4910336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480000" y="1918800"/>
            <a:ext cx="5376000" cy="46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8" name="Picture 1" descr="4-3_half_screen_ben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 descr="4-3_half_screen_tow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34572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9_Custom Layout">
    <p:bg>
      <p:bgPr>
        <a:solidFill>
          <a:srgbClr val="0038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0000" y="475200"/>
            <a:ext cx="4910336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480000" y="1918800"/>
            <a:ext cx="5376000" cy="46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8" name="Picture 1" descr="4-3_half_screen_ben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 descr="4-3_half_screen_tow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32318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0_Custom Layout">
    <p:bg>
      <p:bgPr>
        <a:solidFill>
          <a:srgbClr val="500B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0000" y="475200"/>
            <a:ext cx="4910336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480000" y="1918800"/>
            <a:ext cx="5376000" cy="46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8" name="Picture 1" descr="4-3_half_screen_ben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 descr="4-3_half_screen_tow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2188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00" y="187200"/>
            <a:ext cx="11232000" cy="93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1123199"/>
            <a:ext cx="11232000" cy="5184000"/>
          </a:xfrm>
        </p:spPr>
        <p:txBody>
          <a:bodyPr vert="horz"/>
          <a:lstStyle>
            <a:lvl1pPr marL="0" indent="0">
              <a:buFontTx/>
              <a:buNone/>
              <a:defRPr lang="en-US" sz="2000" dirty="0" smtClean="0">
                <a:solidFill>
                  <a:schemeClr val="bg1"/>
                </a:solidFill>
              </a:defRPr>
            </a:lvl1pPr>
            <a:lvl2pPr marL="171450" indent="0">
              <a:buFontTx/>
              <a:buNone/>
              <a:defRPr lang="en-US" sz="1800" dirty="0" smtClean="0">
                <a:solidFill>
                  <a:schemeClr val="bg1"/>
                </a:solidFill>
                <a:cs typeface="ＭＳ Ｐゴシック" charset="0"/>
              </a:defRPr>
            </a:lvl2pPr>
            <a:lvl3pPr marL="685800" indent="0">
              <a:buFontTx/>
              <a:buNone/>
              <a:defRPr lang="en-US" sz="1400" b="1" dirty="0" smtClean="0">
                <a:solidFill>
                  <a:schemeClr val="bg1"/>
                </a:solidFill>
                <a:cs typeface="ＭＳ Ｐゴシック" charset="0"/>
              </a:defRPr>
            </a:lvl3pPr>
            <a:lvl4pPr marL="1143000" indent="0">
              <a:buFontTx/>
              <a:buNone/>
              <a:defRPr lang="en-US" sz="1200" dirty="0" smtClean="0">
                <a:solidFill>
                  <a:schemeClr val="bg1"/>
                </a:solidFill>
                <a:cs typeface="ＭＳ Ｐゴシック" charset="0"/>
              </a:defRPr>
            </a:lvl4pPr>
            <a:lvl5pPr marL="1600200" indent="0">
              <a:buFontTx/>
              <a:buNone/>
              <a:defRPr lang="en-GB" sz="1000" dirty="0">
                <a:solidFill>
                  <a:schemeClr val="bg1"/>
                </a:solidFill>
                <a:cs typeface="ＭＳ Ｐゴシック" charset="0"/>
              </a:defRPr>
            </a:lvl5pPr>
          </a:lstStyle>
          <a:p>
            <a:pPr lvl="0" fontAlgn="base">
              <a:spcAft>
                <a:spcPct val="0"/>
              </a:spcAft>
            </a:pPr>
            <a:r>
              <a:rPr lang="en-US"/>
              <a:t>Click to edit Master text styles</a:t>
            </a:r>
          </a:p>
          <a:p>
            <a:pPr lvl="1" fontAlgn="base">
              <a:spcAft>
                <a:spcPct val="0"/>
              </a:spcAft>
            </a:pPr>
            <a:r>
              <a:rPr lang="en-US"/>
              <a:t>Second level</a:t>
            </a:r>
          </a:p>
          <a:p>
            <a:pPr lvl="2" fontAlgn="base">
              <a:spcAft>
                <a:spcPct val="0"/>
              </a:spcAft>
            </a:pPr>
            <a:r>
              <a:rPr lang="en-US"/>
              <a:t>Third level</a:t>
            </a:r>
          </a:p>
          <a:p>
            <a:pPr lvl="3" fontAlgn="base">
              <a:spcAft>
                <a:spcPct val="0"/>
              </a:spcAft>
            </a:pPr>
            <a:r>
              <a:rPr lang="en-US"/>
              <a:t>Fourth level</a:t>
            </a:r>
          </a:p>
          <a:p>
            <a:pPr lvl="4" fontAlgn="base">
              <a:spcAft>
                <a:spcPct val="0"/>
              </a:spcAft>
            </a:pPr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04616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00" y="187200"/>
            <a:ext cx="11232000" cy="93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1123199"/>
            <a:ext cx="11232000" cy="5184000"/>
          </a:xfrm>
        </p:spPr>
        <p:txBody>
          <a:bodyPr vert="horz"/>
          <a:lstStyle>
            <a:lvl1pPr marL="0" indent="0">
              <a:buFontTx/>
              <a:buNone/>
              <a:defRPr lang="en-US" sz="2000" dirty="0" smtClean="0">
                <a:solidFill>
                  <a:schemeClr val="bg1"/>
                </a:solidFill>
              </a:defRPr>
            </a:lvl1pPr>
            <a:lvl2pPr marL="171450" indent="0">
              <a:buFontTx/>
              <a:buNone/>
              <a:defRPr lang="en-US" sz="1800" dirty="0" smtClean="0">
                <a:solidFill>
                  <a:schemeClr val="bg1"/>
                </a:solidFill>
                <a:cs typeface="ＭＳ Ｐゴシック" charset="0"/>
              </a:defRPr>
            </a:lvl2pPr>
            <a:lvl3pPr marL="685800" indent="0">
              <a:buFontTx/>
              <a:buNone/>
              <a:defRPr lang="en-US" sz="1400" b="1" dirty="0" smtClean="0">
                <a:solidFill>
                  <a:schemeClr val="bg1"/>
                </a:solidFill>
                <a:cs typeface="ＭＳ Ｐゴシック" charset="0"/>
              </a:defRPr>
            </a:lvl3pPr>
            <a:lvl4pPr marL="1143000" indent="0">
              <a:buFontTx/>
              <a:buNone/>
              <a:defRPr lang="en-US" sz="1200" dirty="0" smtClean="0">
                <a:solidFill>
                  <a:schemeClr val="bg1"/>
                </a:solidFill>
                <a:cs typeface="ＭＳ Ｐゴシック" charset="0"/>
              </a:defRPr>
            </a:lvl4pPr>
            <a:lvl5pPr marL="1600200" indent="0">
              <a:buFontTx/>
              <a:buNone/>
              <a:defRPr lang="en-GB" sz="1000" dirty="0">
                <a:solidFill>
                  <a:schemeClr val="bg1"/>
                </a:solidFill>
                <a:cs typeface="ＭＳ Ｐゴシック" charset="0"/>
              </a:defRPr>
            </a:lvl5pPr>
          </a:lstStyle>
          <a:p>
            <a:pPr lvl="0" fontAlgn="base">
              <a:spcAft>
                <a:spcPct val="0"/>
              </a:spcAft>
            </a:pPr>
            <a:r>
              <a:rPr lang="en-US"/>
              <a:t>Click to edit Master text styles</a:t>
            </a:r>
          </a:p>
          <a:p>
            <a:pPr lvl="1" fontAlgn="base">
              <a:spcAft>
                <a:spcPct val="0"/>
              </a:spcAft>
            </a:pPr>
            <a:r>
              <a:rPr lang="en-US"/>
              <a:t>Second level</a:t>
            </a:r>
          </a:p>
          <a:p>
            <a:pPr lvl="2" fontAlgn="base">
              <a:spcAft>
                <a:spcPct val="0"/>
              </a:spcAft>
            </a:pPr>
            <a:r>
              <a:rPr lang="en-US"/>
              <a:t>Third level</a:t>
            </a:r>
          </a:p>
          <a:p>
            <a:pPr lvl="3" fontAlgn="base">
              <a:spcAft>
                <a:spcPct val="0"/>
              </a:spcAft>
            </a:pPr>
            <a:r>
              <a:rPr lang="en-US"/>
              <a:t>Fourth level</a:t>
            </a:r>
          </a:p>
          <a:p>
            <a:pPr lvl="4" fontAlgn="base">
              <a:spcAft>
                <a:spcPct val="0"/>
              </a:spcAft>
            </a:pPr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7992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00" y="187200"/>
            <a:ext cx="11232000" cy="93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1123199"/>
            <a:ext cx="11232000" cy="5184000"/>
          </a:xfrm>
        </p:spPr>
        <p:txBody>
          <a:bodyPr vert="horz"/>
          <a:lstStyle>
            <a:lvl1pPr marL="0" indent="0">
              <a:buFontTx/>
              <a:buNone/>
              <a:defRPr lang="en-US" sz="2000" dirty="0" smtClean="0">
                <a:solidFill>
                  <a:schemeClr val="bg1"/>
                </a:solidFill>
              </a:defRPr>
            </a:lvl1pPr>
            <a:lvl2pPr marL="171450" indent="0">
              <a:buFontTx/>
              <a:buNone/>
              <a:defRPr lang="en-US" sz="1800" dirty="0" smtClean="0">
                <a:solidFill>
                  <a:schemeClr val="bg1"/>
                </a:solidFill>
                <a:cs typeface="ＭＳ Ｐゴシック" charset="0"/>
              </a:defRPr>
            </a:lvl2pPr>
            <a:lvl3pPr marL="685800" indent="0">
              <a:buFontTx/>
              <a:buNone/>
              <a:defRPr lang="en-US" sz="1400" b="1" dirty="0" smtClean="0">
                <a:solidFill>
                  <a:schemeClr val="bg1"/>
                </a:solidFill>
                <a:cs typeface="ＭＳ Ｐゴシック" charset="0"/>
              </a:defRPr>
            </a:lvl3pPr>
            <a:lvl4pPr marL="1143000" indent="0">
              <a:buFontTx/>
              <a:buNone/>
              <a:defRPr lang="en-US" sz="1200" dirty="0" smtClean="0">
                <a:solidFill>
                  <a:schemeClr val="bg1"/>
                </a:solidFill>
                <a:cs typeface="ＭＳ Ｐゴシック" charset="0"/>
              </a:defRPr>
            </a:lvl4pPr>
            <a:lvl5pPr marL="1600200" indent="0">
              <a:buFontTx/>
              <a:buNone/>
              <a:defRPr lang="en-GB" sz="1000" dirty="0">
                <a:solidFill>
                  <a:schemeClr val="bg1"/>
                </a:solidFill>
                <a:cs typeface="ＭＳ Ｐゴシック" charset="0"/>
              </a:defRPr>
            </a:lvl5pPr>
          </a:lstStyle>
          <a:p>
            <a:pPr lvl="0" fontAlgn="base">
              <a:spcAft>
                <a:spcPct val="0"/>
              </a:spcAft>
            </a:pPr>
            <a:r>
              <a:rPr lang="en-US"/>
              <a:t>Click to edit Master text styles</a:t>
            </a:r>
          </a:p>
          <a:p>
            <a:pPr lvl="1" fontAlgn="base">
              <a:spcAft>
                <a:spcPct val="0"/>
              </a:spcAft>
            </a:pPr>
            <a:r>
              <a:rPr lang="en-US"/>
              <a:t>Second level</a:t>
            </a:r>
          </a:p>
          <a:p>
            <a:pPr lvl="2" fontAlgn="base">
              <a:spcAft>
                <a:spcPct val="0"/>
              </a:spcAft>
            </a:pPr>
            <a:r>
              <a:rPr lang="en-US"/>
              <a:t>Third level</a:t>
            </a:r>
          </a:p>
          <a:p>
            <a:pPr lvl="3" fontAlgn="base">
              <a:spcAft>
                <a:spcPct val="0"/>
              </a:spcAft>
            </a:pPr>
            <a:r>
              <a:rPr lang="en-US"/>
              <a:t>Fourth level</a:t>
            </a:r>
          </a:p>
          <a:p>
            <a:pPr lvl="4" fontAlgn="base">
              <a:spcAft>
                <a:spcPct val="0"/>
              </a:spcAft>
            </a:pPr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89527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00" y="187200"/>
            <a:ext cx="11232000" cy="93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1123199"/>
            <a:ext cx="11232000" cy="5184000"/>
          </a:xfrm>
        </p:spPr>
        <p:txBody>
          <a:bodyPr vert="horz"/>
          <a:lstStyle>
            <a:lvl1pPr marL="0" indent="0">
              <a:buFontTx/>
              <a:buNone/>
              <a:defRPr lang="en-US" sz="2000" dirty="0" smtClean="0">
                <a:solidFill>
                  <a:schemeClr val="bg1"/>
                </a:solidFill>
              </a:defRPr>
            </a:lvl1pPr>
            <a:lvl2pPr marL="171450" indent="0">
              <a:buFontTx/>
              <a:buNone/>
              <a:defRPr lang="en-US" sz="1800" dirty="0" smtClean="0">
                <a:solidFill>
                  <a:schemeClr val="bg1"/>
                </a:solidFill>
                <a:cs typeface="ＭＳ Ｐゴシック" charset="0"/>
              </a:defRPr>
            </a:lvl2pPr>
            <a:lvl3pPr marL="685800" indent="0">
              <a:buFontTx/>
              <a:buNone/>
              <a:defRPr lang="en-US" sz="1400" b="1" dirty="0" smtClean="0">
                <a:solidFill>
                  <a:schemeClr val="bg1"/>
                </a:solidFill>
                <a:cs typeface="ＭＳ Ｐゴシック" charset="0"/>
              </a:defRPr>
            </a:lvl3pPr>
            <a:lvl4pPr marL="1143000" indent="0">
              <a:buFontTx/>
              <a:buNone/>
              <a:defRPr lang="en-US" sz="1200" dirty="0" smtClean="0">
                <a:solidFill>
                  <a:schemeClr val="bg1"/>
                </a:solidFill>
                <a:cs typeface="ＭＳ Ｐゴシック" charset="0"/>
              </a:defRPr>
            </a:lvl4pPr>
            <a:lvl5pPr marL="1600200" indent="0">
              <a:buFontTx/>
              <a:buNone/>
              <a:defRPr lang="en-GB" sz="1000" dirty="0">
                <a:solidFill>
                  <a:schemeClr val="bg1"/>
                </a:solidFill>
                <a:cs typeface="ＭＳ Ｐゴシック" charset="0"/>
              </a:defRPr>
            </a:lvl5pPr>
          </a:lstStyle>
          <a:p>
            <a:pPr lvl="0" fontAlgn="base">
              <a:spcAft>
                <a:spcPct val="0"/>
              </a:spcAft>
            </a:pPr>
            <a:r>
              <a:rPr lang="en-US"/>
              <a:t>Click to edit Master text styles</a:t>
            </a:r>
          </a:p>
          <a:p>
            <a:pPr lvl="1" fontAlgn="base">
              <a:spcAft>
                <a:spcPct val="0"/>
              </a:spcAft>
            </a:pPr>
            <a:r>
              <a:rPr lang="en-US"/>
              <a:t>Second level</a:t>
            </a:r>
          </a:p>
          <a:p>
            <a:pPr lvl="2" fontAlgn="base">
              <a:spcAft>
                <a:spcPct val="0"/>
              </a:spcAft>
            </a:pPr>
            <a:r>
              <a:rPr lang="en-US"/>
              <a:t>Third level</a:t>
            </a:r>
          </a:p>
          <a:p>
            <a:pPr lvl="3" fontAlgn="base">
              <a:spcAft>
                <a:spcPct val="0"/>
              </a:spcAft>
            </a:pPr>
            <a:r>
              <a:rPr lang="en-US"/>
              <a:t>Fourth level</a:t>
            </a:r>
          </a:p>
          <a:p>
            <a:pPr lvl="4" fontAlgn="base">
              <a:spcAft>
                <a:spcPct val="0"/>
              </a:spcAft>
            </a:pPr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17789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00" y="187200"/>
            <a:ext cx="11232000" cy="93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1123199"/>
            <a:ext cx="11232000" cy="5184000"/>
          </a:xfrm>
        </p:spPr>
        <p:txBody>
          <a:bodyPr vert="horz"/>
          <a:lstStyle>
            <a:lvl1pPr marL="0" indent="0">
              <a:buFontTx/>
              <a:buNone/>
              <a:defRPr lang="en-US" sz="2000" dirty="0" smtClean="0">
                <a:solidFill>
                  <a:schemeClr val="bg1"/>
                </a:solidFill>
              </a:defRPr>
            </a:lvl1pPr>
            <a:lvl2pPr marL="171450" indent="0">
              <a:buFontTx/>
              <a:buNone/>
              <a:defRPr lang="en-US" sz="1800" dirty="0" smtClean="0">
                <a:solidFill>
                  <a:schemeClr val="bg1"/>
                </a:solidFill>
                <a:cs typeface="ＭＳ Ｐゴシック" charset="0"/>
              </a:defRPr>
            </a:lvl2pPr>
            <a:lvl3pPr marL="685800" indent="0">
              <a:buFontTx/>
              <a:buNone/>
              <a:defRPr lang="en-US" sz="1400" b="1" dirty="0" smtClean="0">
                <a:solidFill>
                  <a:schemeClr val="bg1"/>
                </a:solidFill>
                <a:cs typeface="ＭＳ Ｐゴシック" charset="0"/>
              </a:defRPr>
            </a:lvl3pPr>
            <a:lvl4pPr marL="1143000" indent="0">
              <a:buFontTx/>
              <a:buNone/>
              <a:defRPr lang="en-US" sz="1200" dirty="0" smtClean="0">
                <a:solidFill>
                  <a:schemeClr val="bg1"/>
                </a:solidFill>
                <a:cs typeface="ＭＳ Ｐゴシック" charset="0"/>
              </a:defRPr>
            </a:lvl4pPr>
            <a:lvl5pPr marL="1600200" indent="0">
              <a:buFontTx/>
              <a:buNone/>
              <a:defRPr lang="en-GB" sz="1000" dirty="0">
                <a:solidFill>
                  <a:schemeClr val="bg1"/>
                </a:solidFill>
                <a:cs typeface="ＭＳ Ｐゴシック" charset="0"/>
              </a:defRPr>
            </a:lvl5pPr>
          </a:lstStyle>
          <a:p>
            <a:pPr lvl="0" fontAlgn="base">
              <a:spcAft>
                <a:spcPct val="0"/>
              </a:spcAft>
            </a:pPr>
            <a:r>
              <a:rPr lang="en-US"/>
              <a:t>Click to edit Master text styles</a:t>
            </a:r>
          </a:p>
          <a:p>
            <a:pPr lvl="1" fontAlgn="base">
              <a:spcAft>
                <a:spcPct val="0"/>
              </a:spcAft>
            </a:pPr>
            <a:r>
              <a:rPr lang="en-US"/>
              <a:t>Second level</a:t>
            </a:r>
          </a:p>
          <a:p>
            <a:pPr lvl="2" fontAlgn="base">
              <a:spcAft>
                <a:spcPct val="0"/>
              </a:spcAft>
            </a:pPr>
            <a:r>
              <a:rPr lang="en-US"/>
              <a:t>Third level</a:t>
            </a:r>
          </a:p>
          <a:p>
            <a:pPr lvl="3" fontAlgn="base">
              <a:spcAft>
                <a:spcPct val="0"/>
              </a:spcAft>
            </a:pPr>
            <a:r>
              <a:rPr lang="en-US"/>
              <a:t>Fourth level</a:t>
            </a:r>
          </a:p>
          <a:p>
            <a:pPr lvl="4" fontAlgn="base">
              <a:spcAft>
                <a:spcPct val="0"/>
              </a:spcAft>
            </a:pPr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9884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solidFill>
          <a:srgbClr val="CF1C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00" y="187200"/>
            <a:ext cx="11232000" cy="93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1123199"/>
            <a:ext cx="11232000" cy="5184000"/>
          </a:xfrm>
        </p:spPr>
        <p:txBody>
          <a:bodyPr vert="horz"/>
          <a:lstStyle>
            <a:lvl1pPr marL="0" indent="0">
              <a:buFontTx/>
              <a:buNone/>
              <a:defRPr lang="en-US" sz="2000" dirty="0" smtClean="0">
                <a:solidFill>
                  <a:schemeClr val="bg1"/>
                </a:solidFill>
              </a:defRPr>
            </a:lvl1pPr>
            <a:lvl2pPr marL="171450" indent="0">
              <a:buFontTx/>
              <a:buNone/>
              <a:defRPr lang="en-US" sz="1800" dirty="0" smtClean="0">
                <a:solidFill>
                  <a:schemeClr val="bg1"/>
                </a:solidFill>
                <a:cs typeface="ＭＳ Ｐゴシック" charset="0"/>
              </a:defRPr>
            </a:lvl2pPr>
            <a:lvl3pPr marL="685800" indent="0">
              <a:buFontTx/>
              <a:buNone/>
              <a:defRPr lang="en-US" sz="1400" b="1" dirty="0" smtClean="0">
                <a:solidFill>
                  <a:schemeClr val="bg1"/>
                </a:solidFill>
                <a:cs typeface="ＭＳ Ｐゴシック" charset="0"/>
              </a:defRPr>
            </a:lvl3pPr>
            <a:lvl4pPr marL="1143000" indent="0">
              <a:buFontTx/>
              <a:buNone/>
              <a:defRPr lang="en-US" sz="1200" dirty="0" smtClean="0">
                <a:solidFill>
                  <a:schemeClr val="bg1"/>
                </a:solidFill>
                <a:cs typeface="ＭＳ Ｐゴシック" charset="0"/>
              </a:defRPr>
            </a:lvl4pPr>
            <a:lvl5pPr marL="1600200" indent="0">
              <a:buFontTx/>
              <a:buNone/>
              <a:defRPr lang="en-GB" sz="1000" dirty="0">
                <a:solidFill>
                  <a:schemeClr val="bg1"/>
                </a:solidFill>
                <a:cs typeface="ＭＳ Ｐゴシック" charset="0"/>
              </a:defRPr>
            </a:lvl5pPr>
          </a:lstStyle>
          <a:p>
            <a:pPr lvl="0" fontAlgn="base">
              <a:spcAft>
                <a:spcPct val="0"/>
              </a:spcAft>
            </a:pPr>
            <a:r>
              <a:rPr lang="en-US"/>
              <a:t>Click to edit Master text styles</a:t>
            </a:r>
          </a:p>
          <a:p>
            <a:pPr lvl="1" fontAlgn="base">
              <a:spcAft>
                <a:spcPct val="0"/>
              </a:spcAft>
            </a:pPr>
            <a:r>
              <a:rPr lang="en-US"/>
              <a:t>Second level</a:t>
            </a:r>
          </a:p>
          <a:p>
            <a:pPr lvl="2" fontAlgn="base">
              <a:spcAft>
                <a:spcPct val="0"/>
              </a:spcAft>
            </a:pPr>
            <a:r>
              <a:rPr lang="en-US"/>
              <a:t>Third level</a:t>
            </a:r>
          </a:p>
          <a:p>
            <a:pPr lvl="3" fontAlgn="base">
              <a:spcAft>
                <a:spcPct val="0"/>
              </a:spcAft>
            </a:pPr>
            <a:r>
              <a:rPr lang="en-US"/>
              <a:t>Fourth level</a:t>
            </a:r>
          </a:p>
          <a:p>
            <a:pPr lvl="4" fontAlgn="base">
              <a:spcAft>
                <a:spcPct val="0"/>
              </a:spcAft>
            </a:pPr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75880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rgbClr val="4B3B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00" y="187200"/>
            <a:ext cx="11232000" cy="93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1123199"/>
            <a:ext cx="11232000" cy="5184000"/>
          </a:xfrm>
        </p:spPr>
        <p:txBody>
          <a:bodyPr vert="horz"/>
          <a:lstStyle>
            <a:lvl1pPr marL="0" indent="0">
              <a:buFontTx/>
              <a:buNone/>
              <a:defRPr lang="en-US" sz="2000" dirty="0" smtClean="0">
                <a:solidFill>
                  <a:schemeClr val="bg1"/>
                </a:solidFill>
              </a:defRPr>
            </a:lvl1pPr>
            <a:lvl2pPr marL="171450" indent="0">
              <a:buFontTx/>
              <a:buNone/>
              <a:defRPr lang="en-US" sz="1800" dirty="0" smtClean="0">
                <a:solidFill>
                  <a:schemeClr val="bg1"/>
                </a:solidFill>
                <a:cs typeface="ＭＳ Ｐゴシック" charset="0"/>
              </a:defRPr>
            </a:lvl2pPr>
            <a:lvl3pPr marL="685800" indent="0">
              <a:buFontTx/>
              <a:buNone/>
              <a:defRPr lang="en-US" sz="1400" b="1" dirty="0" smtClean="0">
                <a:solidFill>
                  <a:schemeClr val="bg1"/>
                </a:solidFill>
                <a:cs typeface="ＭＳ Ｐゴシック" charset="0"/>
              </a:defRPr>
            </a:lvl3pPr>
            <a:lvl4pPr marL="1143000" indent="0">
              <a:buFontTx/>
              <a:buNone/>
              <a:defRPr lang="en-US" sz="1200" dirty="0" smtClean="0">
                <a:solidFill>
                  <a:schemeClr val="bg1"/>
                </a:solidFill>
                <a:cs typeface="ＭＳ Ｐゴシック" charset="0"/>
              </a:defRPr>
            </a:lvl4pPr>
            <a:lvl5pPr marL="1600200" indent="0">
              <a:buFontTx/>
              <a:buNone/>
              <a:defRPr lang="en-GB" sz="1000" dirty="0">
                <a:solidFill>
                  <a:schemeClr val="bg1"/>
                </a:solidFill>
                <a:cs typeface="ＭＳ Ｐゴシック" charset="0"/>
              </a:defRPr>
            </a:lvl5pPr>
          </a:lstStyle>
          <a:p>
            <a:pPr lvl="0" fontAlgn="base">
              <a:spcAft>
                <a:spcPct val="0"/>
              </a:spcAft>
            </a:pPr>
            <a:r>
              <a:rPr lang="en-US"/>
              <a:t>Click to edit Master text styles</a:t>
            </a:r>
          </a:p>
          <a:p>
            <a:pPr lvl="1" fontAlgn="base">
              <a:spcAft>
                <a:spcPct val="0"/>
              </a:spcAft>
            </a:pPr>
            <a:r>
              <a:rPr lang="en-US"/>
              <a:t>Second level</a:t>
            </a:r>
          </a:p>
          <a:p>
            <a:pPr lvl="2" fontAlgn="base">
              <a:spcAft>
                <a:spcPct val="0"/>
              </a:spcAft>
            </a:pPr>
            <a:r>
              <a:rPr lang="en-US"/>
              <a:t>Third level</a:t>
            </a:r>
          </a:p>
          <a:p>
            <a:pPr lvl="3" fontAlgn="base">
              <a:spcAft>
                <a:spcPct val="0"/>
              </a:spcAft>
            </a:pPr>
            <a:r>
              <a:rPr lang="en-US"/>
              <a:t>Fourth level</a:t>
            </a:r>
          </a:p>
          <a:p>
            <a:pPr lvl="4" fontAlgn="base">
              <a:spcAft>
                <a:spcPct val="0"/>
              </a:spcAft>
            </a:pPr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05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0000" y="475200"/>
            <a:ext cx="4910336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480000" y="1918800"/>
            <a:ext cx="5376000" cy="468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8" name="Picture 1" descr="4-3_half_screen_ben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65612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solidFill>
          <a:srgbClr val="0038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00" y="187200"/>
            <a:ext cx="11232000" cy="93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1123199"/>
            <a:ext cx="11232000" cy="5184000"/>
          </a:xfrm>
        </p:spPr>
        <p:txBody>
          <a:bodyPr vert="horz"/>
          <a:lstStyle>
            <a:lvl1pPr marL="0" indent="0">
              <a:buFontTx/>
              <a:buNone/>
              <a:defRPr lang="en-US" sz="2000" dirty="0" smtClean="0">
                <a:solidFill>
                  <a:schemeClr val="bg1"/>
                </a:solidFill>
              </a:defRPr>
            </a:lvl1pPr>
            <a:lvl2pPr marL="171450" indent="0">
              <a:buFontTx/>
              <a:buNone/>
              <a:defRPr lang="en-US" sz="1800" dirty="0" smtClean="0">
                <a:solidFill>
                  <a:schemeClr val="bg1"/>
                </a:solidFill>
                <a:cs typeface="ＭＳ Ｐゴシック" charset="0"/>
              </a:defRPr>
            </a:lvl2pPr>
            <a:lvl3pPr marL="685800" indent="0">
              <a:buFontTx/>
              <a:buNone/>
              <a:defRPr lang="en-US" sz="1400" b="1" dirty="0" smtClean="0">
                <a:solidFill>
                  <a:schemeClr val="bg1"/>
                </a:solidFill>
                <a:cs typeface="ＭＳ Ｐゴシック" charset="0"/>
              </a:defRPr>
            </a:lvl3pPr>
            <a:lvl4pPr marL="1143000" indent="0">
              <a:buFontTx/>
              <a:buNone/>
              <a:defRPr lang="en-US" sz="1200" dirty="0" smtClean="0">
                <a:solidFill>
                  <a:schemeClr val="bg1"/>
                </a:solidFill>
                <a:cs typeface="ＭＳ Ｐゴシック" charset="0"/>
              </a:defRPr>
            </a:lvl4pPr>
            <a:lvl5pPr marL="1600200" indent="0">
              <a:buFontTx/>
              <a:buNone/>
              <a:defRPr lang="en-GB" sz="1000" dirty="0">
                <a:solidFill>
                  <a:schemeClr val="bg1"/>
                </a:solidFill>
                <a:cs typeface="ＭＳ Ｐゴシック" charset="0"/>
              </a:defRPr>
            </a:lvl5pPr>
          </a:lstStyle>
          <a:p>
            <a:pPr lvl="0" fontAlgn="base">
              <a:spcAft>
                <a:spcPct val="0"/>
              </a:spcAft>
            </a:pPr>
            <a:r>
              <a:rPr lang="en-US"/>
              <a:t>Click to edit Master text styles</a:t>
            </a:r>
          </a:p>
          <a:p>
            <a:pPr lvl="1" fontAlgn="base">
              <a:spcAft>
                <a:spcPct val="0"/>
              </a:spcAft>
            </a:pPr>
            <a:r>
              <a:rPr lang="en-US"/>
              <a:t>Second level</a:t>
            </a:r>
          </a:p>
          <a:p>
            <a:pPr lvl="2" fontAlgn="base">
              <a:spcAft>
                <a:spcPct val="0"/>
              </a:spcAft>
            </a:pPr>
            <a:r>
              <a:rPr lang="en-US"/>
              <a:t>Third level</a:t>
            </a:r>
          </a:p>
          <a:p>
            <a:pPr lvl="3" fontAlgn="base">
              <a:spcAft>
                <a:spcPct val="0"/>
              </a:spcAft>
            </a:pPr>
            <a:r>
              <a:rPr lang="en-US"/>
              <a:t>Fourth level</a:t>
            </a:r>
          </a:p>
          <a:p>
            <a:pPr lvl="4" fontAlgn="base">
              <a:spcAft>
                <a:spcPct val="0"/>
              </a:spcAft>
            </a:pPr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61001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rgbClr val="500B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00" y="187200"/>
            <a:ext cx="11232000" cy="93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1123199"/>
            <a:ext cx="11232000" cy="5184000"/>
          </a:xfrm>
        </p:spPr>
        <p:txBody>
          <a:bodyPr vert="horz"/>
          <a:lstStyle>
            <a:lvl1pPr marL="0" indent="0">
              <a:buFontTx/>
              <a:buNone/>
              <a:defRPr lang="en-US" sz="2000" dirty="0" smtClean="0">
                <a:solidFill>
                  <a:schemeClr val="bg1"/>
                </a:solidFill>
              </a:defRPr>
            </a:lvl1pPr>
            <a:lvl2pPr marL="171450" indent="0">
              <a:buFontTx/>
              <a:buNone/>
              <a:defRPr lang="en-US" sz="1800" dirty="0" smtClean="0">
                <a:solidFill>
                  <a:schemeClr val="bg1"/>
                </a:solidFill>
                <a:cs typeface="ＭＳ Ｐゴシック" charset="0"/>
              </a:defRPr>
            </a:lvl2pPr>
            <a:lvl3pPr marL="685800" indent="0">
              <a:buFontTx/>
              <a:buNone/>
              <a:defRPr lang="en-US" sz="1400" b="1" dirty="0" smtClean="0">
                <a:solidFill>
                  <a:schemeClr val="bg1"/>
                </a:solidFill>
                <a:cs typeface="ＭＳ Ｐゴシック" charset="0"/>
              </a:defRPr>
            </a:lvl3pPr>
            <a:lvl4pPr marL="1143000" indent="0">
              <a:buFontTx/>
              <a:buNone/>
              <a:defRPr lang="en-US" sz="1200" dirty="0" smtClean="0">
                <a:solidFill>
                  <a:schemeClr val="bg1"/>
                </a:solidFill>
                <a:cs typeface="ＭＳ Ｐゴシック" charset="0"/>
              </a:defRPr>
            </a:lvl4pPr>
            <a:lvl5pPr marL="1600200" indent="0">
              <a:buFontTx/>
              <a:buNone/>
              <a:defRPr lang="en-GB" sz="1000" dirty="0">
                <a:solidFill>
                  <a:schemeClr val="bg1"/>
                </a:solidFill>
                <a:cs typeface="ＭＳ Ｐゴシック" charset="0"/>
              </a:defRPr>
            </a:lvl5pPr>
          </a:lstStyle>
          <a:p>
            <a:pPr lvl="0" fontAlgn="base">
              <a:spcAft>
                <a:spcPct val="0"/>
              </a:spcAft>
            </a:pPr>
            <a:r>
              <a:rPr lang="en-US"/>
              <a:t>Click to edit Master text styles</a:t>
            </a:r>
          </a:p>
          <a:p>
            <a:pPr lvl="1" fontAlgn="base">
              <a:spcAft>
                <a:spcPct val="0"/>
              </a:spcAft>
            </a:pPr>
            <a:r>
              <a:rPr lang="en-US"/>
              <a:t>Second level</a:t>
            </a:r>
          </a:p>
          <a:p>
            <a:pPr lvl="2" fontAlgn="base">
              <a:spcAft>
                <a:spcPct val="0"/>
              </a:spcAft>
            </a:pPr>
            <a:r>
              <a:rPr lang="en-US"/>
              <a:t>Third level</a:t>
            </a:r>
          </a:p>
          <a:p>
            <a:pPr lvl="3" fontAlgn="base">
              <a:spcAft>
                <a:spcPct val="0"/>
              </a:spcAft>
            </a:pPr>
            <a:r>
              <a:rPr lang="en-US"/>
              <a:t>Fourth level</a:t>
            </a:r>
          </a:p>
          <a:p>
            <a:pPr lvl="4" fontAlgn="base">
              <a:spcAft>
                <a:spcPct val="0"/>
              </a:spcAft>
            </a:pPr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5862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00" y="187200"/>
            <a:ext cx="11232000" cy="936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1123199"/>
            <a:ext cx="11232000" cy="5184000"/>
          </a:xfrm>
        </p:spPr>
        <p:txBody>
          <a:bodyPr vert="horz"/>
          <a:lstStyle>
            <a:lvl1pPr marL="0" indent="0">
              <a:buFontTx/>
              <a:buNone/>
              <a:defRPr lang="en-US" sz="2000" dirty="0" smtClean="0">
                <a:solidFill>
                  <a:srgbClr val="002542"/>
                </a:solidFill>
              </a:defRPr>
            </a:lvl1pPr>
            <a:lvl2pPr marL="171450" indent="0">
              <a:buFontTx/>
              <a:buNone/>
              <a:defRPr lang="en-US" sz="1800" dirty="0" smtClean="0">
                <a:solidFill>
                  <a:srgbClr val="002542"/>
                </a:solidFill>
                <a:cs typeface="ＭＳ Ｐゴシック" charset="0"/>
              </a:defRPr>
            </a:lvl2pPr>
            <a:lvl3pPr marL="685800" indent="0">
              <a:buFontTx/>
              <a:buNone/>
              <a:defRPr lang="en-US" sz="1400" b="1" dirty="0" smtClean="0">
                <a:solidFill>
                  <a:srgbClr val="002542"/>
                </a:solidFill>
                <a:cs typeface="ＭＳ Ｐゴシック" charset="0"/>
              </a:defRPr>
            </a:lvl3pPr>
            <a:lvl4pPr marL="1143000" indent="0">
              <a:buFontTx/>
              <a:buNone/>
              <a:defRPr lang="en-US" sz="1200" dirty="0" smtClean="0">
                <a:solidFill>
                  <a:srgbClr val="002542"/>
                </a:solidFill>
                <a:cs typeface="ＭＳ Ｐゴシック" charset="0"/>
              </a:defRPr>
            </a:lvl4pPr>
            <a:lvl5pPr marL="1600200" indent="0">
              <a:buFontTx/>
              <a:buNone/>
              <a:defRPr lang="en-GB" sz="1000" dirty="0">
                <a:solidFill>
                  <a:srgbClr val="002542"/>
                </a:solidFill>
                <a:cs typeface="ＭＳ Ｐゴシック" charset="0"/>
              </a:defRPr>
            </a:lvl5pPr>
          </a:lstStyle>
          <a:p>
            <a:pPr lvl="0" fontAlgn="base">
              <a:spcAft>
                <a:spcPct val="0"/>
              </a:spcAft>
            </a:pPr>
            <a:r>
              <a:rPr lang="en-US"/>
              <a:t>Click to edit Master text styles</a:t>
            </a:r>
          </a:p>
          <a:p>
            <a:pPr lvl="1" fontAlgn="base">
              <a:spcAft>
                <a:spcPct val="0"/>
              </a:spcAft>
            </a:pPr>
            <a:r>
              <a:rPr lang="en-US"/>
              <a:t>Second level</a:t>
            </a:r>
          </a:p>
          <a:p>
            <a:pPr lvl="2" fontAlgn="base">
              <a:spcAft>
                <a:spcPct val="0"/>
              </a:spcAft>
            </a:pPr>
            <a:r>
              <a:rPr lang="en-US"/>
              <a:t>Third level</a:t>
            </a:r>
          </a:p>
          <a:p>
            <a:pPr lvl="3" fontAlgn="base">
              <a:spcAft>
                <a:spcPct val="0"/>
              </a:spcAft>
            </a:pPr>
            <a:r>
              <a:rPr lang="en-US"/>
              <a:t>Fourth level</a:t>
            </a:r>
          </a:p>
          <a:p>
            <a:pPr lvl="4" fontAlgn="base">
              <a:spcAft>
                <a:spcPct val="0"/>
              </a:spcAft>
            </a:pPr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21542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865520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bg>
      <p:bgPr>
        <a:solidFill>
          <a:srgbClr val="284F7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0000" y="475200"/>
            <a:ext cx="4910336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480000" y="1918800"/>
            <a:ext cx="5376000" cy="46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8" name="Picture 1" descr="4-3_half_screen_ben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 descr="4-3_half_screen_tow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7940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bg>
      <p:bgPr>
        <a:solidFill>
          <a:srgbClr val="0025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0000" y="475200"/>
            <a:ext cx="4910336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480000" y="1918800"/>
            <a:ext cx="5376000" cy="46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8" name="Picture 1" descr="4-3_half_screen_ben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 descr="4-3_half_screen_tow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07826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bg>
      <p:bgPr>
        <a:solidFill>
          <a:srgbClr val="C545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0000" y="475200"/>
            <a:ext cx="4910336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480000" y="1918800"/>
            <a:ext cx="5376000" cy="46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8" name="Picture 1" descr="4-3_half_screen_ben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 descr="4-3_half_screen_tow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08382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Custom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0000" y="475200"/>
            <a:ext cx="4910336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480000" y="1918800"/>
            <a:ext cx="5376000" cy="46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8" name="Picture 1" descr="4-3_half_screen_ben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 descr="4-3_half_screen_tow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63010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_Custom Layou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0000" y="475200"/>
            <a:ext cx="4910336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480000" y="1918800"/>
            <a:ext cx="5376000" cy="46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8" name="Picture 1" descr="4-3_half_screen_ben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 descr="4-3_half_screen_tow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97459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_Custom Layou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0000" y="475200"/>
            <a:ext cx="4910336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480000" y="1918800"/>
            <a:ext cx="5376000" cy="46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8" name="Picture 1" descr="4-3_half_screen_ben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 descr="4-3_half_screen_tow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4223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_Custom Layout">
    <p:bg>
      <p:bgPr>
        <a:solidFill>
          <a:srgbClr val="CF1C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0000" y="475200"/>
            <a:ext cx="4910336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480000" y="1918800"/>
            <a:ext cx="5376000" cy="46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8" name="Picture 1" descr="4-3_half_screen_ben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 descr="4-3_half_screen_tow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06132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/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/>
          <a:lstStyle/>
          <a:p>
            <a:pPr lvl="0" fontAlgn="base">
              <a:spcAft>
                <a:spcPct val="0"/>
              </a:spcAft>
            </a:pPr>
            <a:r>
              <a:rPr lang="en-US"/>
              <a:t>Click to edit Master text styles</a:t>
            </a:r>
          </a:p>
          <a:p>
            <a:pPr lvl="1" fontAlgn="base">
              <a:spcAft>
                <a:spcPct val="0"/>
              </a:spcAft>
            </a:pPr>
            <a:r>
              <a:rPr lang="en-US"/>
              <a:t>Second level</a:t>
            </a:r>
          </a:p>
          <a:p>
            <a:pPr lvl="2" fontAlgn="base">
              <a:spcAft>
                <a:spcPct val="0"/>
              </a:spcAft>
            </a:pPr>
            <a:r>
              <a:rPr lang="en-US"/>
              <a:t>Third level</a:t>
            </a:r>
          </a:p>
          <a:p>
            <a:pPr lvl="3" fontAlgn="base">
              <a:spcAft>
                <a:spcPct val="0"/>
              </a:spcAft>
            </a:pPr>
            <a:r>
              <a:rPr lang="en-US"/>
              <a:t>Fourth level</a:t>
            </a:r>
          </a:p>
          <a:p>
            <a:pPr lvl="4" fontAlgn="base">
              <a:spcAft>
                <a:spcPct val="0"/>
              </a:spcAft>
            </a:pPr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7241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  <p:sldLayoutId id="2147483762" r:id="rId18"/>
    <p:sldLayoutId id="2147483763" r:id="rId19"/>
    <p:sldLayoutId id="2147483764" r:id="rId20"/>
    <p:sldLayoutId id="2147483765" r:id="rId21"/>
    <p:sldLayoutId id="2147483766" r:id="rId22"/>
    <p:sldLayoutId id="2147483767" r:id="rId23"/>
  </p:sldLayoutIdLst>
  <p:txStyles>
    <p:titleStyle>
      <a:lvl1pPr algn="l" defTabSz="914400" rtl="0" eaLnBrk="1" latinLnBrk="0" hangingPunct="1">
        <a:spcBef>
          <a:spcPct val="0"/>
        </a:spcBef>
        <a:buNone/>
        <a:defRPr lang="en-GB" sz="4400" b="1" kern="1200" spc="-10" dirty="0">
          <a:solidFill>
            <a:srgbClr val="002542"/>
          </a:solidFill>
          <a:latin typeface="+mn-lt"/>
          <a:ea typeface="+mn-ea"/>
          <a:cs typeface="+mn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lang="en-US" sz="2000" kern="1200" dirty="0" smtClean="0">
          <a:solidFill>
            <a:srgbClr val="002542"/>
          </a:solidFill>
          <a:latin typeface="+mn-lt"/>
          <a:ea typeface="+mn-ea"/>
          <a:cs typeface="+mn-cs"/>
        </a:defRPr>
      </a:lvl1pPr>
      <a:lvl2pPr marL="17145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lang="en-US" sz="1800" kern="1200" dirty="0" smtClean="0">
          <a:solidFill>
            <a:srgbClr val="002542"/>
          </a:solidFill>
          <a:latin typeface="+mn-lt"/>
          <a:ea typeface="+mn-ea"/>
          <a:cs typeface="+mn-cs"/>
        </a:defRPr>
      </a:lvl2pPr>
      <a:lvl3pPr marL="6858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lang="en-US" sz="1400" b="1" kern="1200" dirty="0" smtClean="0">
          <a:solidFill>
            <a:srgbClr val="002542"/>
          </a:solidFill>
          <a:latin typeface="+mn-lt"/>
          <a:ea typeface="+mn-ea"/>
          <a:cs typeface="+mn-cs"/>
        </a:defRPr>
      </a:lvl3pPr>
      <a:lvl4pPr marL="11430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lang="en-US" sz="1200" kern="1200" dirty="0" smtClean="0">
          <a:solidFill>
            <a:srgbClr val="002542"/>
          </a:solidFill>
          <a:latin typeface="+mn-lt"/>
          <a:ea typeface="+mn-ea"/>
          <a:cs typeface="+mn-cs"/>
        </a:defRPr>
      </a:lvl4pPr>
      <a:lvl5pPr marL="16002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lang="en-GB" sz="1000" kern="1200" dirty="0">
          <a:solidFill>
            <a:srgbClr val="00254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6480000" y="475200"/>
            <a:ext cx="4910336" cy="1143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GB" sz="3700"/>
              <a:t>Excel: Introduction to Power Queries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body" sz="quarter" idx="13"/>
          </p:nvPr>
        </p:nvSpPr>
        <p:spPr>
          <a:xfrm>
            <a:off x="6480000" y="1918800"/>
            <a:ext cx="5376000" cy="4680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1800" dirty="0"/>
              <a:t>https://www.gla.ac.uk/it/training/courseresources</a:t>
            </a:r>
          </a:p>
          <a:p>
            <a:pPr eaLnBrk="1" hangingPunct="1"/>
            <a:endParaRPr lang="en-GB" dirty="0"/>
          </a:p>
          <a:p>
            <a:pPr eaLnBrk="1" hangingPunct="1"/>
            <a:r>
              <a:rPr lang="en-GB" dirty="0"/>
              <a:t>Blair Thompson</a:t>
            </a:r>
            <a:br>
              <a:rPr lang="en-GB" dirty="0"/>
            </a:br>
            <a:br>
              <a:rPr lang="en-GB"/>
            </a:br>
            <a:endParaRPr lang="en-GB" dirty="0"/>
          </a:p>
          <a:p>
            <a:pPr eaLnBrk="1" hangingPunct="1"/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Objectives</a:t>
            </a:r>
            <a:br>
              <a:rPr lang="en-GB"/>
            </a:b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767408" y="1557368"/>
            <a:ext cx="10513168" cy="5184000"/>
          </a:xfrm>
        </p:spPr>
        <p:txBody>
          <a:bodyPr/>
          <a:lstStyle/>
          <a:p>
            <a:r>
              <a:rPr lang="en-GB" sz="2200"/>
              <a:t>•	Describe what Power Query is and the problems it solves</a:t>
            </a:r>
          </a:p>
          <a:p>
            <a:r>
              <a:rPr lang="en-GB" sz="2200"/>
              <a:t>•	Navigate the Power Query Editor and identify its main components</a:t>
            </a:r>
          </a:p>
          <a:p>
            <a:r>
              <a:rPr lang="en-GB" sz="2200"/>
              <a:t>•	Import data from Excel tables, other workbooks, CSV files and folders</a:t>
            </a:r>
          </a:p>
          <a:p>
            <a:r>
              <a:rPr lang="en-GB" sz="2200"/>
              <a:t>•	Promote headers and assign correct data types</a:t>
            </a:r>
          </a:p>
          <a:p>
            <a:r>
              <a:rPr lang="en-GB" sz="2200"/>
              <a:t>•	Clean and reshape data using common Power Query transformations</a:t>
            </a:r>
          </a:p>
          <a:p>
            <a:r>
              <a:rPr lang="en-GB" sz="2200"/>
              <a:t>•	Append two or more tables to combine records from similar data sets</a:t>
            </a:r>
          </a:p>
          <a:p>
            <a:r>
              <a:rPr lang="en-GB" sz="2200"/>
              <a:t>•	Merge tables to bring related information together using a lookup column</a:t>
            </a:r>
          </a:p>
          <a:p>
            <a:r>
              <a:rPr lang="en-GB" sz="2200"/>
              <a:t>•	Edit the Applied Steps to adjust, reorder or re-run a query</a:t>
            </a:r>
          </a:p>
          <a:p>
            <a:r>
              <a:rPr lang="en-GB" sz="2200"/>
              <a:t>•	Control how a query loads and refresh the data on demand</a:t>
            </a:r>
          </a:p>
        </p:txBody>
      </p:sp>
    </p:spTree>
    <p:extLst>
      <p:ext uri="{BB962C8B-B14F-4D97-AF65-F5344CB8AC3E}">
        <p14:creationId xmlns:p14="http://schemas.microsoft.com/office/powerpoint/2010/main" val="482348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/>
            <a:r>
              <a:rPr lang="en-GB" sz="3600"/>
              <a:t>training@glasgow.ac.uk</a:t>
            </a:r>
          </a:p>
          <a:p>
            <a:pPr algn="ctr"/>
            <a:endParaRPr lang="en-GB" sz="3600"/>
          </a:p>
          <a:p>
            <a:pPr algn="ctr"/>
            <a:r>
              <a:rPr lang="en-GB" sz="3600"/>
              <a:t>gla.ac.uk/it/training/</a:t>
            </a:r>
            <a:r>
              <a:rPr lang="en-GB" sz="3600" err="1"/>
              <a:t>courseresources</a:t>
            </a:r>
            <a:r>
              <a:rPr lang="en-GB" sz="3600"/>
              <a:t>/</a:t>
            </a:r>
          </a:p>
          <a:p>
            <a:pPr algn="ctr"/>
            <a:endParaRPr lang="en-GB" sz="3600"/>
          </a:p>
        </p:txBody>
      </p:sp>
    </p:spTree>
    <p:extLst>
      <p:ext uri="{BB962C8B-B14F-4D97-AF65-F5344CB8AC3E}">
        <p14:creationId xmlns:p14="http://schemas.microsoft.com/office/powerpoint/2010/main" val="3700720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everyday data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2542"/>
                </a:solidFill>
              </a:rPr>
              <a:t>You download a report from a system each week and tidy it up by hand before you can use it.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2542"/>
                </a:solidFill>
              </a:rPr>
              <a:t>You have a folder of monthly files in the same layout, and you copy-paste them together into one sheet.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2542"/>
                </a:solidFill>
              </a:rPr>
              <a:t>You build a report, the source data updates, and you have to repeat all the cleaning work.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endParaRPr lang="en-GB"/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1800" i="1" dirty="0">
                <a:solidFill>
                  <a:srgbClr val="002542"/>
                </a:solidFill>
              </a:rPr>
              <a:t>Multiply those small tasks by a week, a semester, or a research project — the time adds up quickly.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Power Query does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1800" i="1" dirty="0">
                <a:solidFill>
                  <a:srgbClr val="002542"/>
                </a:solidFill>
              </a:rPr>
              <a:t>Power Query is a four-step cycle: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endParaRPr lang="en-GB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2542"/>
                </a:solidFill>
              </a:rPr>
              <a:t>CONNECT  </a:t>
            </a:r>
            <a:r>
              <a:rPr lang="en-GB" sz="2000" dirty="0">
                <a:solidFill>
                  <a:srgbClr val="002542"/>
                </a:solidFill>
              </a:rPr>
              <a:t>—  Point Excel at a data source (a table, workbook, CSV or folder).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2542"/>
                </a:solidFill>
              </a:rPr>
              <a:t>TRANSFORM  </a:t>
            </a:r>
            <a:r>
              <a:rPr lang="en-GB" sz="2000" dirty="0">
                <a:solidFill>
                  <a:srgbClr val="002542"/>
                </a:solidFill>
              </a:rPr>
              <a:t>—  Record the steps needed to clean and reshape the data in the Power Query Editor.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2542"/>
                </a:solidFill>
              </a:rPr>
              <a:t>LOAD  </a:t>
            </a:r>
            <a:r>
              <a:rPr lang="en-GB" sz="2000" dirty="0">
                <a:solidFill>
                  <a:srgbClr val="002542"/>
                </a:solidFill>
              </a:rPr>
              <a:t>—  Deliver the finished result back to Excel as a table, or keep it as a connection only.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2542"/>
                </a:solidFill>
              </a:rPr>
              <a:t>REFRESH  </a:t>
            </a:r>
            <a:r>
              <a:rPr lang="en-GB" sz="2000" dirty="0">
                <a:solidFill>
                  <a:srgbClr val="002542"/>
                </a:solidFill>
              </a:rPr>
              <a:t>—  Re-run the recorded steps on demand. No more re-cleaning by hand.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Where to find Power Query in Excel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2000" b="1" dirty="0">
                <a:solidFill>
                  <a:srgbClr val="002542"/>
                </a:solidFill>
              </a:rPr>
              <a:t>Data ribbon  →  Get &amp; Transform Data group.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endParaRPr lang="en-GB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2542"/>
                </a:solidFill>
              </a:rPr>
              <a:t>From Table/Range  </a:t>
            </a:r>
            <a:r>
              <a:rPr lang="en-GB" sz="2000" dirty="0">
                <a:solidFill>
                  <a:srgbClr val="002542"/>
                </a:solidFill>
              </a:rPr>
              <a:t>—  an Excel table already in this workbook.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2542"/>
                </a:solidFill>
              </a:rPr>
              <a:t>From Text/CSV  </a:t>
            </a:r>
            <a:r>
              <a:rPr lang="en-GB" sz="2000" dirty="0">
                <a:solidFill>
                  <a:srgbClr val="002542"/>
                </a:solidFill>
              </a:rPr>
              <a:t>—  a .csv or .txt file on disk.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2542"/>
                </a:solidFill>
              </a:rPr>
              <a:t>From Workbook  </a:t>
            </a:r>
            <a:r>
              <a:rPr lang="en-GB" sz="2000" dirty="0">
                <a:solidFill>
                  <a:srgbClr val="002542"/>
                </a:solidFill>
              </a:rPr>
              <a:t>—  a different Excel file on disk.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2542"/>
                </a:solidFill>
              </a:rPr>
              <a:t>From Folder  </a:t>
            </a:r>
            <a:r>
              <a:rPr lang="en-GB" sz="2000" dirty="0">
                <a:solidFill>
                  <a:srgbClr val="002542"/>
                </a:solidFill>
              </a:rPr>
              <a:t>—  every file in a folder, combined into one query.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endParaRPr lang="en-GB"/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1800" i="1" dirty="0">
                <a:solidFill>
                  <a:srgbClr val="002542"/>
                </a:solidFill>
              </a:rPr>
              <a:t>Finished queries live in the Queries &amp; Connections pane:  View tab  →  Queries &amp; Connections.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When should I reach for Power Query?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2542"/>
                </a:solidFill>
              </a:rPr>
              <a:t>When you find yourself copying and pasting into the same layout week after week.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2542"/>
                </a:solidFill>
              </a:rPr>
              <a:t>When you need to combine several files or sheets that share the same structure.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2542"/>
                </a:solidFill>
              </a:rPr>
              <a:t>When the source data is almost — but not quite — in a usable shape.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2542"/>
                </a:solidFill>
              </a:rPr>
              <a:t>When a report should stay in sync with a changing data source.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2542"/>
                </a:solidFill>
              </a:rPr>
              <a:t>When a colleague will need to rerun your analysis on next month’s data.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Power Query is not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2542"/>
                </a:solidFill>
              </a:rPr>
              <a:t>Not a replacement for Pivot Tables.  </a:t>
            </a:r>
            <a:r>
              <a:rPr lang="en-GB" sz="2000" dirty="0">
                <a:solidFill>
                  <a:srgbClr val="002542"/>
                </a:solidFill>
              </a:rPr>
              <a:t>Power Query prepares the data; Pivot Tables summarise it.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2542"/>
                </a:solidFill>
              </a:rPr>
              <a:t>Not a programming language.  </a:t>
            </a:r>
            <a:r>
              <a:rPr lang="en-GB" sz="2000" dirty="0">
                <a:solidFill>
                  <a:srgbClr val="002542"/>
                </a:solidFill>
              </a:rPr>
              <a:t>M exists under the hood, but you rarely need to touch it.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2542"/>
                </a:solidFill>
              </a:rPr>
              <a:t>Not Power BI.  </a:t>
            </a:r>
            <a:r>
              <a:rPr lang="en-GB" sz="2000" dirty="0">
                <a:solidFill>
                  <a:srgbClr val="002542"/>
                </a:solidFill>
              </a:rPr>
              <a:t>Same engine, but Power Query in Excel feeds an Excel workbook.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2542"/>
                </a:solidFill>
              </a:rPr>
              <a:t>Not just for experts.  </a:t>
            </a:r>
            <a:r>
              <a:rPr lang="en-GB" sz="2000" dirty="0">
                <a:solidFill>
                  <a:srgbClr val="002542"/>
                </a:solidFill>
              </a:rPr>
              <a:t>If you can use AutoFilter, you can use Power Query.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UOG">
  <a:themeElements>
    <a:clrScheme name="Glasgow PP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84F76"/>
      </a:accent1>
      <a:accent2>
        <a:srgbClr val="002542"/>
      </a:accent2>
      <a:accent3>
        <a:srgbClr val="C54520"/>
      </a:accent3>
      <a:accent4>
        <a:srgbClr val="354047"/>
      </a:accent4>
      <a:accent5>
        <a:srgbClr val="63548B"/>
      </a:accent5>
      <a:accent6>
        <a:srgbClr val="8D0C64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UOG</Template>
  <TotalTime>0</TotalTime>
  <Words>577</Words>
  <Application>Microsoft Office PowerPoint</Application>
  <PresentationFormat>Widescreen</PresentationFormat>
  <Paragraphs>54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ＭＳ Ｐゴシック</vt:lpstr>
      <vt:lpstr>Arial</vt:lpstr>
      <vt:lpstr>Calibri</vt:lpstr>
      <vt:lpstr>UOG</vt:lpstr>
      <vt:lpstr>Excel: Introduction to Power Queries</vt:lpstr>
      <vt:lpstr>Objectives </vt:lpstr>
      <vt:lpstr>Support</vt:lpstr>
      <vt:lpstr>The everyday data problem</vt:lpstr>
      <vt:lpstr>What Power Query does</vt:lpstr>
      <vt:lpstr>Where to find Power Query in Excel</vt:lpstr>
      <vt:lpstr>When should I reach for Power Query?</vt:lpstr>
      <vt:lpstr>What Power Query is not</vt:lpstr>
    </vt:vector>
  </TitlesOfParts>
  <Company>University of Glasgow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PowerPoint for Office 2003</dc:title>
  <dc:creator>Drew</dc:creator>
  <cp:lastModifiedBy>Blair Thompson</cp:lastModifiedBy>
  <cp:revision>1</cp:revision>
  <dcterms:created xsi:type="dcterms:W3CDTF">2007-12-18T09:37:27Z</dcterms:created>
  <dcterms:modified xsi:type="dcterms:W3CDTF">2026-04-20T12:53:56Z</dcterms:modified>
  <cp:contentStatus>V1.0</cp:contentStatus>
</cp:coreProperties>
</file>